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29C0F97A-BAFD-436B-A274-D9C418C2F8F8}">
          <p14:sldIdLst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0203xxxx" initials="R" lastIdx="1" clrIdx="0">
    <p:extLst>
      <p:ext uri="{19B8F6BF-5375-455C-9EA6-DF929625EA0E}">
        <p15:presenceInfo xmlns:p15="http://schemas.microsoft.com/office/powerpoint/2012/main" userId="R0203xxx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FF"/>
    <a:srgbClr val="FFC000"/>
    <a:srgbClr val="FF0000"/>
    <a:srgbClr val="FF2F92"/>
    <a:srgbClr val="FF8AD8"/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89"/>
  </p:normalViewPr>
  <p:slideViewPr>
    <p:cSldViewPr snapToGrid="0" snapToObjects="1">
      <p:cViewPr varScale="1">
        <p:scale>
          <a:sx n="78" d="100"/>
          <a:sy n="78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33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AC6E8A2A-CF07-45E1-924B-326F1D6F2249}" type="datetimeFigureOut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33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0968A771-FC57-49E8-8BDF-30973A88481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840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21A02764-A091-3A43-A9C3-6313D72B4A21}" type="datetimeFigureOut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33887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49" rIns="91300" bIns="4564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5"/>
            <a:ext cx="5388610" cy="3884861"/>
          </a:xfrm>
          <a:prstGeom prst="rect">
            <a:avLst/>
          </a:prstGeom>
        </p:spPr>
        <p:txBody>
          <a:bodyPr vert="horz" lIns="91300" tIns="45649" rIns="91300" bIns="456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A34D4A92-B126-9840-9E6C-7FCB612508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7423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1460-312A-467B-B773-B0013DC2A3BA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673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81B6-61C3-48FF-BA42-78A64227030F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42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ADAA-D0B0-4981-B3D7-2ABDCD90DDF4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9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FEEC-E537-4708-B175-798F580170EB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92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9EE3-A23D-4DA6-AEDE-C1C0203E438E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04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469C-8D04-4635-A89F-EA338FB30559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933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0B99-AF70-4664-8849-C61EF28A6A55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08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0C4-CC66-4574-80D2-196DC0198A17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432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A54-71C6-47CE-81D3-451A18F1A139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457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F63F-2813-49FB-A0FB-0041CCC57128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3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205A-65A2-4FE5-B119-A648BDA15093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136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1C58-2716-4B21-9B16-315A21A9CCAA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44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131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令和６年度インバウンドコンテンツ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造成支援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　事業体制図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177677"/>
              </p:ext>
            </p:extLst>
          </p:nvPr>
        </p:nvGraphicFramePr>
        <p:xfrm>
          <a:off x="138546" y="438760"/>
          <a:ext cx="8848724" cy="5768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454">
                  <a:extLst>
                    <a:ext uri="{9D8B030D-6E8A-4147-A177-3AD203B41FA5}">
                      <a16:colId xmlns:a16="http://schemas.microsoft.com/office/drawing/2014/main" val="1348187980"/>
                    </a:ext>
                  </a:extLst>
                </a:gridCol>
                <a:gridCol w="7463270">
                  <a:extLst>
                    <a:ext uri="{9D8B030D-6E8A-4147-A177-3AD203B41FA5}">
                      <a16:colId xmlns:a16="http://schemas.microsoft.com/office/drawing/2014/main" val="1671459424"/>
                    </a:ext>
                  </a:extLst>
                </a:gridCol>
              </a:tblGrid>
              <a:tr h="2793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事業実施主体名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9431985"/>
                  </a:ext>
                </a:extLst>
              </a:tr>
              <a:tr h="2793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事業名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3356741"/>
                  </a:ext>
                </a:extLst>
              </a:tr>
              <a:tr h="51229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実施体制図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940439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263995" y="73219"/>
            <a:ext cx="72327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様式４</a:t>
            </a:r>
            <a:endParaRPr kumimoji="1" lang="ja-JP" altLang="en-US" sz="14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79502"/>
              </p:ext>
            </p:extLst>
          </p:nvPr>
        </p:nvGraphicFramePr>
        <p:xfrm>
          <a:off x="1814948" y="1454718"/>
          <a:ext cx="3471768" cy="202277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71768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514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事業実施主体者名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150859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5686"/>
              </p:ext>
            </p:extLst>
          </p:nvPr>
        </p:nvGraphicFramePr>
        <p:xfrm>
          <a:off x="6913421" y="1454720"/>
          <a:ext cx="1814944" cy="127462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14944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4317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〇〇市・町・村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84289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08979"/>
              </p:ext>
            </p:extLst>
          </p:nvPr>
        </p:nvGraphicFramePr>
        <p:xfrm>
          <a:off x="1947770" y="4128635"/>
          <a:ext cx="1468580" cy="20504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68580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7048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Ａ社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（〇円委託）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13456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cxnSp>
        <p:nvCxnSpPr>
          <p:cNvPr id="19" name="直線コネクタ 18"/>
          <p:cNvCxnSpPr/>
          <p:nvPr/>
        </p:nvCxnSpPr>
        <p:spPr>
          <a:xfrm>
            <a:off x="5290117" y="2129001"/>
            <a:ext cx="15817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757819" y="17691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同意</a:t>
            </a:r>
            <a:endParaRPr kumimoji="1" lang="ja-JP" altLang="en-US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29781"/>
              </p:ext>
            </p:extLst>
          </p:nvPr>
        </p:nvGraphicFramePr>
        <p:xfrm>
          <a:off x="3661061" y="4128645"/>
          <a:ext cx="1530930" cy="20504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30930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7048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Ｂ社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（〇円委託）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13456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117581"/>
              </p:ext>
            </p:extLst>
          </p:nvPr>
        </p:nvGraphicFramePr>
        <p:xfrm>
          <a:off x="5490910" y="4128635"/>
          <a:ext cx="1521585" cy="20504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1585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7048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Ｃ社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（〇円委託）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13456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77062"/>
              </p:ext>
            </p:extLst>
          </p:nvPr>
        </p:nvGraphicFramePr>
        <p:xfrm>
          <a:off x="7316246" y="4128635"/>
          <a:ext cx="1521585" cy="20504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1585">
                  <a:extLst>
                    <a:ext uri="{9D8B030D-6E8A-4147-A177-3AD203B41FA5}">
                      <a16:colId xmlns:a16="http://schemas.microsoft.com/office/drawing/2014/main" val="1639347207"/>
                    </a:ext>
                  </a:extLst>
                </a:gridCol>
              </a:tblGrid>
              <a:tr h="7048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Ｄ社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（〇円委託）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13465"/>
                  </a:ext>
                </a:extLst>
              </a:tr>
              <a:tr h="13456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役割を簡潔に箇条書きで記載すること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842626"/>
                  </a:ext>
                </a:extLst>
              </a:tr>
            </a:tbl>
          </a:graphicData>
        </a:graphic>
      </p:graphicFrame>
      <p:cxnSp>
        <p:nvCxnSpPr>
          <p:cNvPr id="33" name="カギ線コネクタ 32"/>
          <p:cNvCxnSpPr/>
          <p:nvPr/>
        </p:nvCxnSpPr>
        <p:spPr>
          <a:xfrm rot="5400000">
            <a:off x="2578248" y="3554117"/>
            <a:ext cx="651154" cy="49790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カギ線コネクタ 33"/>
          <p:cNvCxnSpPr>
            <a:endCxn id="29" idx="0"/>
          </p:cNvCxnSpPr>
          <p:nvPr/>
        </p:nvCxnSpPr>
        <p:spPr>
          <a:xfrm rot="16200000" flipH="1">
            <a:off x="3827323" y="3529442"/>
            <a:ext cx="651154" cy="547251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カギ線コネクタ 35"/>
          <p:cNvCxnSpPr>
            <a:endCxn id="30" idx="0"/>
          </p:cNvCxnSpPr>
          <p:nvPr/>
        </p:nvCxnSpPr>
        <p:spPr>
          <a:xfrm>
            <a:off x="5290117" y="3477491"/>
            <a:ext cx="961585" cy="651144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endCxn id="31" idx="0"/>
          </p:cNvCxnSpPr>
          <p:nvPr/>
        </p:nvCxnSpPr>
        <p:spPr>
          <a:xfrm>
            <a:off x="5313357" y="2923309"/>
            <a:ext cx="2763681" cy="1205326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951171" y="37593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委託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466233" y="375931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委託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01632" y="375931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委託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316246" y="37420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委託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79209" y="6262320"/>
            <a:ext cx="8802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役割の例：〇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コンテンツの企画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開発、〇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コンテンツの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、〇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多言語対応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整備、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プロモーション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〇販売支援　等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委託先が決定していない場合は、見積先を記載すること。また、実施体制に合わせて図、線、文字の加除修正を行うこと。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２、３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と整合が取れるよう作成すること。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72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C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kumimoji="1" sz="1800" dirty="0" smtClean="0">
            <a:solidFill>
              <a:srgbClr val="000000"/>
            </a:solidFill>
            <a:latin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7080</TotalTime>
  <Words>178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ogawa yoji</dc:creator>
  <cp:lastModifiedBy>R0203xxxx</cp:lastModifiedBy>
  <cp:revision>655</cp:revision>
  <cp:lastPrinted>2023-06-08T05:40:05Z</cp:lastPrinted>
  <dcterms:created xsi:type="dcterms:W3CDTF">2021-04-03T01:26:37Z</dcterms:created>
  <dcterms:modified xsi:type="dcterms:W3CDTF">2024-05-10T07:39:38Z</dcterms:modified>
</cp:coreProperties>
</file>