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  <a:srgbClr val="FFC000"/>
    <a:srgbClr val="FF0000"/>
    <a:srgbClr val="FF2F92"/>
    <a:srgbClr val="FF8AD8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89"/>
  </p:normalViewPr>
  <p:slideViewPr>
    <p:cSldViewPr snapToGrid="0" snapToObjects="1">
      <p:cViewPr varScale="1">
        <p:scale>
          <a:sx n="78" d="100"/>
          <a:sy n="78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131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令和６年度インバウンドコンテンツ</a:t>
            </a:r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造成支援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　事業体制図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177677"/>
              </p:ext>
            </p:extLst>
          </p:nvPr>
        </p:nvGraphicFramePr>
        <p:xfrm>
          <a:off x="138546" y="438760"/>
          <a:ext cx="8848724" cy="5768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454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7463270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</a:tblGrid>
              <a:tr h="2793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事業実施主体名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2793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事業名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356741"/>
                  </a:ext>
                </a:extLst>
              </a:tr>
              <a:tr h="51229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実施体制図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263995" y="73219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様式４</a:t>
            </a:r>
            <a:endParaRPr kumimoji="1" lang="ja-JP" altLang="en-US" sz="14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79502"/>
              </p:ext>
            </p:extLst>
          </p:nvPr>
        </p:nvGraphicFramePr>
        <p:xfrm>
          <a:off x="1814948" y="1454718"/>
          <a:ext cx="3471768" cy="20227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71768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514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事業実施主体者名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5085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5686"/>
              </p:ext>
            </p:extLst>
          </p:nvPr>
        </p:nvGraphicFramePr>
        <p:xfrm>
          <a:off x="6913421" y="1454720"/>
          <a:ext cx="1814944" cy="127462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14944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〇〇市・町・村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84289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08979"/>
              </p:ext>
            </p:extLst>
          </p:nvPr>
        </p:nvGraphicFramePr>
        <p:xfrm>
          <a:off x="1947770" y="4128635"/>
          <a:ext cx="1468580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68580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Ａ社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5290117" y="2129001"/>
            <a:ext cx="15817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757819" y="17691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同意</a:t>
            </a:r>
            <a:endParaRPr kumimoji="1"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29781"/>
              </p:ext>
            </p:extLst>
          </p:nvPr>
        </p:nvGraphicFramePr>
        <p:xfrm>
          <a:off x="3661061" y="4128645"/>
          <a:ext cx="1530930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30930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Ｂ社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17581"/>
              </p:ext>
            </p:extLst>
          </p:nvPr>
        </p:nvGraphicFramePr>
        <p:xfrm>
          <a:off x="5490910" y="4128635"/>
          <a:ext cx="1521585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1585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Ｃ社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77062"/>
              </p:ext>
            </p:extLst>
          </p:nvPr>
        </p:nvGraphicFramePr>
        <p:xfrm>
          <a:off x="7316246" y="4128635"/>
          <a:ext cx="1521585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1585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Ｄ社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cxnSp>
        <p:nvCxnSpPr>
          <p:cNvPr id="33" name="カギ線コネクタ 32"/>
          <p:cNvCxnSpPr/>
          <p:nvPr/>
        </p:nvCxnSpPr>
        <p:spPr>
          <a:xfrm rot="5400000">
            <a:off x="2578248" y="3554117"/>
            <a:ext cx="651154" cy="49790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endCxn id="29" idx="0"/>
          </p:cNvCxnSpPr>
          <p:nvPr/>
        </p:nvCxnSpPr>
        <p:spPr>
          <a:xfrm rot="16200000" flipH="1">
            <a:off x="3827323" y="3529442"/>
            <a:ext cx="651154" cy="547251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カギ線コネクタ 35"/>
          <p:cNvCxnSpPr>
            <a:endCxn id="30" idx="0"/>
          </p:cNvCxnSpPr>
          <p:nvPr/>
        </p:nvCxnSpPr>
        <p:spPr>
          <a:xfrm>
            <a:off x="5290117" y="3477491"/>
            <a:ext cx="961585" cy="651144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endCxn id="31" idx="0"/>
          </p:cNvCxnSpPr>
          <p:nvPr/>
        </p:nvCxnSpPr>
        <p:spPr>
          <a:xfrm>
            <a:off x="5313357" y="2923309"/>
            <a:ext cx="2763681" cy="1205326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951171" y="37593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66233" y="37593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01632" y="37593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316246" y="37420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79209" y="6262320"/>
            <a:ext cx="8802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役割の例：〇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コンテンツの企画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開発、〇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コンテンツの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、〇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多言語対応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整備、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プロモーション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〇販売支援　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委託先が決定していない場合は、見積先を記載すること。また、実施体制に合わせて図、線、文字の加除修正を行うこと。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２、３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と整合が取れるよう作成すること。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2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7080</TotalTime>
  <Words>178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R0203xxxx</cp:lastModifiedBy>
  <cp:revision>655</cp:revision>
  <cp:lastPrinted>2023-06-08T05:40:05Z</cp:lastPrinted>
  <dcterms:created xsi:type="dcterms:W3CDTF">2021-04-03T01:26:37Z</dcterms:created>
  <dcterms:modified xsi:type="dcterms:W3CDTF">2024-05-10T07:39:38Z</dcterms:modified>
</cp:coreProperties>
</file>